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3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A8F12-075F-3D42-A931-3CF0D4DC5B16}" type="datetimeFigureOut">
              <a:rPr lang="en-US" smtClean="0"/>
              <a:t>12/13/10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D85FB-97DB-D342-B442-BC59AD68E2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Goods and Services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 Ms. Steele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298450"/>
            <a:ext cx="2009367" cy="26929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381" y="3418221"/>
            <a:ext cx="27432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809" y="512247"/>
            <a:ext cx="3911600" cy="208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117" y="4616450"/>
            <a:ext cx="377190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plumber…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fixes your toilets and sinks.  If he simply fixes these items, he is providing a service to you.  But…if you need a whole new toilet or sink, then he is selling you a good!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887" y="3855010"/>
            <a:ext cx="3289300" cy="2476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477" y="4245178"/>
            <a:ext cx="2176533" cy="2142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245178"/>
            <a:ext cx="2083380" cy="25327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carpenter…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builds things, like houses.  He sells you things (wood, nails, etc.) AND he builds your house.  SO…his business is being BOTH a provider of goods AND services!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292" y="3349431"/>
            <a:ext cx="1371600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286" y="3955871"/>
            <a:ext cx="2579514" cy="19074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955871"/>
            <a:ext cx="2549787" cy="16813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NOW…YOU should know the difference between a good and a service!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870" y="2050733"/>
            <a:ext cx="2463800" cy="330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350210"/>
            <a:ext cx="1952895" cy="1571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206" y="4612179"/>
            <a:ext cx="2628488" cy="1309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goods?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Goods are products or things a business sells to YOU, the customer or consumer!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73985"/>
            <a:ext cx="2819400" cy="2120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444" y="5276447"/>
            <a:ext cx="2783256" cy="15586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2942391"/>
            <a:ext cx="2832100" cy="2120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900" y="2942391"/>
            <a:ext cx="2120900" cy="2120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services?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Services are activities provided for you by business people, usually for money!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109" y="3789142"/>
            <a:ext cx="2573803" cy="22943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23" y="2928554"/>
            <a:ext cx="2781300" cy="292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5152" y="2992054"/>
            <a:ext cx="2857500" cy="2857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0330" y="274639"/>
            <a:ext cx="1336470" cy="13364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81339"/>
            <a:ext cx="1486186" cy="138215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 businesses provide either goods or services!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8422"/>
          </a:xfrm>
        </p:spPr>
        <p:txBody>
          <a:bodyPr/>
          <a:lstStyle/>
          <a:p>
            <a:r>
              <a:rPr lang="en-US" dirty="0" smtClean="0"/>
              <a:t>Businesses that provide goods to you </a:t>
            </a:r>
            <a:r>
              <a:rPr lang="en-US" u="sng" dirty="0" smtClean="0"/>
              <a:t>sell you things</a:t>
            </a:r>
            <a:r>
              <a:rPr lang="en-US" dirty="0" smtClean="0"/>
              <a:t>!</a:t>
            </a:r>
          </a:p>
          <a:p>
            <a:r>
              <a:rPr lang="en-US" dirty="0" smtClean="0"/>
              <a:t>Businesses that provide services to you </a:t>
            </a:r>
            <a:r>
              <a:rPr lang="en-US" u="sng" dirty="0" smtClean="0"/>
              <a:t>do things for you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370" y="4077852"/>
            <a:ext cx="3897704" cy="24429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farmer…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grows crops/food for you to eat!  So…his business provides you with goods!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49" y="5051842"/>
            <a:ext cx="2293065" cy="15259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451" y="4124399"/>
            <a:ext cx="3314700" cy="2451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801" y="2409070"/>
            <a:ext cx="2049999" cy="15355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5516" y="274638"/>
            <a:ext cx="1887048" cy="14134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45" y="79798"/>
            <a:ext cx="2293065" cy="1520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8357" y="2810075"/>
            <a:ext cx="2744876" cy="20560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teacher…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teaches you and, hopefully, makes you smarter.  So, her business provides you with the service of helping you have new or more knowledge.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995" y="3362171"/>
            <a:ext cx="2628900" cy="227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84" y="4792586"/>
            <a:ext cx="2238350" cy="16551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223" y="4870790"/>
            <a:ext cx="2306577" cy="15293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7833" y="367373"/>
            <a:ext cx="1458967" cy="12328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74638"/>
            <a:ext cx="2295793" cy="12224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baker…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bakes donuts and bread that he sells to you.  So…his business provides goods to you!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582" y="2793392"/>
            <a:ext cx="1891222" cy="1627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100" y="3254543"/>
            <a:ext cx="2679700" cy="3035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16" y="4346109"/>
            <a:ext cx="3089058" cy="22957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doctor…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takes care of you when you are sick.  So…she provides a service to you.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800" y="4459459"/>
            <a:ext cx="2032000" cy="203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89" y="2818112"/>
            <a:ext cx="2794000" cy="279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370559"/>
            <a:ext cx="2832100" cy="2120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businesses are BOTH…they provide goods AND services!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639" y="2947184"/>
            <a:ext cx="2463800" cy="330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116" y="1990634"/>
            <a:ext cx="2653182" cy="2607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9931" y="1886734"/>
            <a:ext cx="2832100" cy="2120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280</Words>
  <Application>Microsoft Macintosh PowerPoint</Application>
  <PresentationFormat>On-screen Show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Goods and Services</vt:lpstr>
      <vt:lpstr>What are goods?</vt:lpstr>
      <vt:lpstr>What are services?</vt:lpstr>
      <vt:lpstr>All businesses provide either goods or services!</vt:lpstr>
      <vt:lpstr>A farmer…</vt:lpstr>
      <vt:lpstr>A teacher…</vt:lpstr>
      <vt:lpstr>A baker…</vt:lpstr>
      <vt:lpstr>A doctor…</vt:lpstr>
      <vt:lpstr>Some businesses are BOTH…they provide goods AND services!</vt:lpstr>
      <vt:lpstr>A plumber…</vt:lpstr>
      <vt:lpstr>A carpenter…</vt:lpstr>
      <vt:lpstr>NOW…YOU should know the difference between a good and a service!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Goods and Services</dc:title>
  <dc:creator>Paula Steele</dc:creator>
  <cp:lastModifiedBy>Paula Steele</cp:lastModifiedBy>
  <cp:revision>8</cp:revision>
  <dcterms:created xsi:type="dcterms:W3CDTF">2010-12-13T19:51:07Z</dcterms:created>
  <dcterms:modified xsi:type="dcterms:W3CDTF">2010-12-13T20:28:46Z</dcterms:modified>
</cp:coreProperties>
</file>